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7" r:id="rId2"/>
    <p:sldId id="258" r:id="rId3"/>
    <p:sldId id="259" r:id="rId4"/>
    <p:sldId id="263" r:id="rId5"/>
    <p:sldId id="260" r:id="rId6"/>
    <p:sldId id="261" r:id="rId7"/>
    <p:sldId id="264" r:id="rId8"/>
    <p:sldId id="262" r:id="rId9"/>
    <p:sldId id="265" r:id="rId10"/>
    <p:sldId id="266" r:id="rId11"/>
    <p:sldId id="267" r:id="rId12"/>
    <p:sldId id="269" r:id="rId13"/>
    <p:sldId id="268" r:id="rId14"/>
    <p:sldId id="270" r:id="rId15"/>
  </p:sldIdLst>
  <p:sldSz cx="12192000" cy="6858000"/>
  <p:notesSz cx="6858000" cy="91440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B20-491B-9699-596CCBAF90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B20-491B-9699-596CCBAF90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B20-491B-9699-596CCBAF90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B20-491B-9699-596CCBAF90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Hoja1!$A$2:$A$5</c:f>
              <c:strCache>
                <c:ptCount val="4"/>
                <c:pt idx="0">
                  <c:v>1er trim.</c:v>
                </c:pt>
                <c:pt idx="1">
                  <c:v>2º trim.</c:v>
                </c:pt>
                <c:pt idx="2">
                  <c:v>3er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F1-4B7C-A8CF-FF717A761A8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641CAF-B116-4504-9104-B0B1E4A85DD6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C7AD0-FBE4-42B9-AC41-95897AC1007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6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8F2A8E4E-15BE-455C-B413-A6E868A40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6258"/>
          <a:stretch/>
        </p:blipFill>
        <p:spPr>
          <a:xfrm>
            <a:off x="4648200" y="-61594"/>
            <a:ext cx="7543800" cy="691959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B7DFE9D-002B-4E1B-8F8A-782E2CA2D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7196" y="2987040"/>
            <a:ext cx="4687244" cy="663895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accent1">
                    <a:lumMod val="50000"/>
                  </a:schemeClr>
                </a:solidFill>
                <a:latin typeface="Futura Book" panose="020B0800000000000000" pitchFamily="34" charset="0"/>
              </a:defRPr>
            </a:lvl1pPr>
          </a:lstStyle>
          <a:p>
            <a:r>
              <a:rPr lang="es-ES" dirty="0"/>
              <a:t>Título de Presentación</a:t>
            </a:r>
            <a:endParaRPr lang="es-419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91AE13-6553-4B6D-B2B6-A776486365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7196" y="3947478"/>
            <a:ext cx="4687244" cy="1904682"/>
          </a:xfrm>
        </p:spPr>
        <p:txBody>
          <a:bodyPr/>
          <a:lstStyle>
            <a:lvl1pPr marL="0" indent="0" algn="ctr">
              <a:buNone/>
              <a:defRPr sz="2400">
                <a:latin typeface="DIN-LightAlternat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texto</a:t>
            </a:r>
            <a:endParaRPr lang="es-419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85BDFF-9419-4982-BB73-D5BF8E15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6880" y="214629"/>
            <a:ext cx="2743200" cy="365125"/>
          </a:xfrm>
        </p:spPr>
        <p:txBody>
          <a:bodyPr/>
          <a:lstStyle/>
          <a:p>
            <a:fld id="{27F4F87F-9579-4B54-963F-8C3CFCB30786}" type="slidenum">
              <a:rPr lang="es-419" smtClean="0"/>
              <a:t>‹Nº›</a:t>
            </a:fld>
            <a:endParaRPr lang="es-419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6" y="214629"/>
            <a:ext cx="4428164" cy="249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82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6C457FD0-446F-44CA-85D7-8BBE1067F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49300"/>
            <a:ext cx="12192000" cy="61087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238A663-C1CD-4CE6-81DC-E4730D705B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9720" y="502285"/>
            <a:ext cx="6233160" cy="793115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Futura Book" panose="020B0800000000000000" pitchFamily="34" charset="0"/>
              </a:defRPr>
            </a:lvl1pPr>
          </a:lstStyle>
          <a:p>
            <a:r>
              <a:rPr lang="es-ES" dirty="0"/>
              <a:t>Título de Diapositiva</a:t>
            </a:r>
            <a:endParaRPr lang="es-419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D950700-421F-4D9B-801C-8F8ACCC9D39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69720" y="1627981"/>
            <a:ext cx="623316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N-LightAlternate" pitchFamily="2" charset="0"/>
              </a:defRPr>
            </a:lvl1pPr>
          </a:lstStyle>
          <a:p>
            <a:pPr lvl="0"/>
            <a:r>
              <a:rPr lang="es-ES" dirty="0"/>
              <a:t>Escribir Texto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79909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CA6C6017-AC99-4593-A3A3-4AC28B904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55320"/>
            <a:ext cx="12177041" cy="620268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DCE7217-B642-4AEB-BEC6-9BD98DFB8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1400" y="532765"/>
            <a:ext cx="6233160" cy="793115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Futura Book" panose="020B0800000000000000" pitchFamily="34" charset="0"/>
              </a:defRPr>
            </a:lvl1pPr>
          </a:lstStyle>
          <a:p>
            <a:r>
              <a:rPr lang="es-ES" dirty="0"/>
              <a:t>Título de Gráfico</a:t>
            </a:r>
            <a:endParaRPr lang="es-419" dirty="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D9109DC7-D1B0-4AD8-B4F8-2B04011CB5F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19200" y="1580991"/>
            <a:ext cx="275844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N-LightAlternate" pitchFamily="2" charset="0"/>
              </a:defRPr>
            </a:lvl1pPr>
          </a:lstStyle>
          <a:p>
            <a:pPr lvl="0"/>
            <a:r>
              <a:rPr lang="es-ES" dirty="0"/>
              <a:t>Escribir Texto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54435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439B7E04-92E1-4CF0-AEEA-E925AE16677A}"/>
              </a:ext>
            </a:extLst>
          </p:cNvPr>
          <p:cNvSpPr/>
          <p:nvPr userDrawn="1"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6007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3879F-8CE9-4CB2-842F-38A4E6D2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ACF18E-2ACF-46CF-ADA4-CFAEC9240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94FC-ACD4-4237-946F-4B1125F08DF8}" type="datetimeFigureOut">
              <a:rPr lang="es-419" smtClean="0"/>
              <a:t>8/6/2019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42CF575-212B-483A-B9B3-C0247C648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3BFFD2-8297-4545-BA08-BC640546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F87F-9579-4B54-963F-8C3CFCB3078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648548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/>
          <a:srcRect l="3781" t="6581"/>
          <a:stretch/>
        </p:blipFill>
        <p:spPr>
          <a:xfrm>
            <a:off x="30480" y="228600"/>
            <a:ext cx="12020231" cy="629412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C3C9D84-690E-4E2C-9DD0-7FBC6D525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  <a:latin typeface="Futura Book" panose="020B0800000000000000" pitchFamily="34" charset="0"/>
              </a:defRPr>
            </a:lvl1pPr>
          </a:lstStyle>
          <a:p>
            <a:r>
              <a:rPr lang="es-ES" dirty="0"/>
              <a:t>Título</a:t>
            </a:r>
            <a:endParaRPr lang="es-419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CA7589-3B96-4DB3-8805-A9A8D609A14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DIN-LightAlternate" pitchFamily="2" charset="0"/>
              </a:defRPr>
            </a:lvl1pPr>
          </a:lstStyle>
          <a:p>
            <a:pPr lvl="0"/>
            <a:r>
              <a:rPr lang="es-ES" dirty="0"/>
              <a:t>Escribir Texto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753505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84903DA-8A63-4ED5-9FB1-A2DA8A519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18308"/>
          <a:stretch/>
        </p:blipFill>
        <p:spPr>
          <a:xfrm>
            <a:off x="-1" y="0"/>
            <a:ext cx="12192001" cy="54779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1A3CFC1-55AE-4374-8C11-51341E5D7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099" y="943293"/>
            <a:ext cx="1348741" cy="1189355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Futura Book" panose="020B0800000000000000" pitchFamily="34" charset="0"/>
              </a:defRPr>
            </a:lvl1pPr>
          </a:lstStyle>
          <a:p>
            <a:r>
              <a:rPr lang="es-ES" dirty="0"/>
              <a:t>01.</a:t>
            </a:r>
            <a:endParaRPr lang="es-419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BDC4E5-8430-4CCF-B4A1-C3F49950408E}"/>
              </a:ext>
            </a:extLst>
          </p:cNvPr>
          <p:cNvSpPr txBox="1"/>
          <p:nvPr userDrawn="1"/>
        </p:nvSpPr>
        <p:spPr>
          <a:xfrm>
            <a:off x="2423160" y="2834640"/>
            <a:ext cx="7818120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endParaRPr lang="es-419" sz="2800" dirty="0">
              <a:solidFill>
                <a:srgbClr val="002060"/>
              </a:solidFill>
              <a:latin typeface="DIN-Medium" pitchFamily="2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732" y="5394952"/>
            <a:ext cx="2599267" cy="146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06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94FC-ACD4-4237-946F-4B1125F08DF8}" type="datetimeFigureOut">
              <a:rPr lang="es-419" smtClean="0"/>
              <a:t>8/6/2019</a:t>
            </a:fld>
            <a:endParaRPr lang="es-419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F87F-9579-4B54-963F-8C3CFCB30786}" type="slidenum">
              <a:rPr lang="es-419" smtClean="0"/>
              <a:t>‹Nº›</a:t>
            </a:fld>
            <a:endParaRPr lang="es-419"/>
          </a:p>
        </p:txBody>
      </p:sp>
      <p:sp>
        <p:nvSpPr>
          <p:cNvPr id="7" name="Rectángulo 6"/>
          <p:cNvSpPr/>
          <p:nvPr userDrawn="1"/>
        </p:nvSpPr>
        <p:spPr>
          <a:xfrm>
            <a:off x="0" y="0"/>
            <a:ext cx="187278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9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 rotWithShape="1">
          <a:blip r:embed="rId2"/>
          <a:srcRect t="222" r="26069" b="1"/>
          <a:stretch/>
        </p:blipFill>
        <p:spPr>
          <a:xfrm>
            <a:off x="1" y="15239"/>
            <a:ext cx="12283439" cy="684276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B1749FE-C687-4D57-ADFF-6DFB3FEF1A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9720" y="502285"/>
            <a:ext cx="6233160" cy="793115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Futura Book" panose="020B0800000000000000" pitchFamily="34" charset="0"/>
              </a:defRPr>
            </a:lvl1pPr>
          </a:lstStyle>
          <a:p>
            <a:r>
              <a:rPr lang="es-ES" dirty="0"/>
              <a:t>Título de Diapositiva</a:t>
            </a:r>
            <a:endParaRPr lang="es-419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F53F95F5-5524-4EE5-9B16-4451A0D4A7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69720" y="1627981"/>
            <a:ext cx="1024128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DIN-LightAlternate" pitchFamily="2" charset="0"/>
              </a:defRPr>
            </a:lvl1pPr>
          </a:lstStyle>
          <a:p>
            <a:pPr lvl="0"/>
            <a:r>
              <a:rPr lang="es-ES" dirty="0"/>
              <a:t>Escribir Texto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9801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9DBC6D0-29C4-4AB8-9BE7-23CE690593BD}"/>
              </a:ext>
            </a:extLst>
          </p:cNvPr>
          <p:cNvSpPr/>
          <p:nvPr userDrawn="1"/>
        </p:nvSpPr>
        <p:spPr>
          <a:xfrm>
            <a:off x="9111343" y="0"/>
            <a:ext cx="3080657" cy="6858000"/>
          </a:xfrm>
          <a:prstGeom prst="rect">
            <a:avLst/>
          </a:prstGeom>
          <a:solidFill>
            <a:srgbClr val="1B37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7" name="Gráfico 9">
            <a:extLst>
              <a:ext uri="{FF2B5EF4-FFF2-40B4-BE49-F238E27FC236}">
                <a16:creationId xmlns:a16="http://schemas.microsoft.com/office/drawing/2014/main" id="{DB582D37-668F-40EC-82B8-67209F2C4B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533366" y="2642242"/>
            <a:ext cx="2638425" cy="363855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41ECFA6-DFA1-41BA-8A27-D45C6638BD1B}"/>
              </a:ext>
            </a:extLst>
          </p:cNvPr>
          <p:cNvSpPr txBox="1">
            <a:spLocks/>
          </p:cNvSpPr>
          <p:nvPr userDrawn="1"/>
        </p:nvSpPr>
        <p:spPr>
          <a:xfrm>
            <a:off x="943993" y="248754"/>
            <a:ext cx="6233160" cy="793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Futura Book" panose="020B0800000000000000" pitchFamily="34" charset="0"/>
                <a:ea typeface="+mj-ea"/>
                <a:cs typeface="+mj-cs"/>
              </a:defRPr>
            </a:lvl1pPr>
          </a:lstStyle>
          <a:p>
            <a:r>
              <a:rPr lang="es-ES" smtClean="0"/>
              <a:t>Título de Diapositiva</a:t>
            </a:r>
            <a:endParaRPr lang="es-419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E29EE44-2C60-4248-8A16-F806880B25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16" y="5974885"/>
            <a:ext cx="1615918" cy="90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72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94FC-ACD4-4237-946F-4B1125F08DF8}" type="datetimeFigureOut">
              <a:rPr lang="es-419" smtClean="0"/>
              <a:t>8/6/2019</a:t>
            </a:fld>
            <a:endParaRPr lang="es-419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F87F-9579-4B54-963F-8C3CFCB30786}" type="slidenum">
              <a:rPr lang="es-419" smtClean="0"/>
              <a:t>‹Nº›</a:t>
            </a:fld>
            <a:endParaRPr lang="es-419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BCECBB-3B71-4E58-BCE9-8EA86FD8C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99" y="0"/>
            <a:ext cx="12184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94FC-ACD4-4237-946F-4B1125F08DF8}" type="datetimeFigureOut">
              <a:rPr lang="es-419" smtClean="0"/>
              <a:t>8/6/2019</a:t>
            </a:fld>
            <a:endParaRPr lang="es-419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F87F-9579-4B54-963F-8C3CFCB30786}" type="slidenum">
              <a:rPr lang="es-419" smtClean="0"/>
              <a:t>‹Nº›</a:t>
            </a:fld>
            <a:endParaRPr lang="es-419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796B7B-1979-4FDC-9E98-B97F68828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99" y="0"/>
            <a:ext cx="12184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6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794FC-ACD4-4237-946F-4B1125F08DF8}" type="datetimeFigureOut">
              <a:rPr lang="es-419" smtClean="0"/>
              <a:t>8/6/2019</a:t>
            </a:fld>
            <a:endParaRPr lang="es-419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4F87F-9579-4B54-963F-8C3CFCB30786}" type="slidenum">
              <a:rPr lang="es-419" smtClean="0"/>
              <a:t>‹Nº›</a:t>
            </a:fld>
            <a:endParaRPr lang="es-419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69A2B1A-ADBD-4BDB-B7D5-DC203188B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023"/>
          <a:stretch/>
        </p:blipFill>
        <p:spPr>
          <a:xfrm>
            <a:off x="-1059563" y="-573206"/>
            <a:ext cx="13211422" cy="743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28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266F85F-AEDE-4857-B77E-E17793A1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B5850C-A7DE-47DA-ADE9-83E290F9F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4A73E1-EE1D-4820-AC9E-5A2DA4E03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794FC-ACD4-4237-946F-4B1125F08DF8}" type="datetimeFigureOut">
              <a:rPr lang="es-419" smtClean="0"/>
              <a:t>8/6/2019</a:t>
            </a:fld>
            <a:endParaRPr lang="es-419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566268-3984-4350-8061-6699DBB6B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1DD1E5-9788-4166-B5D7-EF70BD46E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4F87F-9579-4B54-963F-8C3CFCB30786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750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1" r:id="rId4"/>
    <p:sldLayoutId id="2147483656" r:id="rId5"/>
    <p:sldLayoutId id="2147483662" r:id="rId6"/>
    <p:sldLayoutId id="2147483663" r:id="rId7"/>
    <p:sldLayoutId id="2147483664" r:id="rId8"/>
    <p:sldLayoutId id="2147483665" r:id="rId9"/>
    <p:sldLayoutId id="2147483658" r:id="rId10"/>
    <p:sldLayoutId id="2147483657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5" Type="http://schemas.openxmlformats.org/officeDocument/2006/relationships/hyperlink" Target="https://dircom.unah.edu.hn/dmsdocument/7536-quimica-y-farmacia-color-png" TargetMode="External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hyperlink" Target="https://dircom.unah.edu.hn/recurso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794110E-43A0-4296-8CF1-60538E024F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9664763D-5FCC-45C6-AFDA-E3F64335E5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516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6057" y="1176008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1276709" y="5667555"/>
            <a:ext cx="268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HOLA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5819954" y="5667555"/>
            <a:ext cx="268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HOLA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9655833" y="5667555"/>
            <a:ext cx="2682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HOLA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0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60563" y="2875411"/>
            <a:ext cx="10515600" cy="132556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33324FBC-D41C-4F36-8B8F-DE8B347557E0}"/>
              </a:ext>
            </a:extLst>
          </p:cNvPr>
          <p:cNvSpPr txBox="1">
            <a:spLocks/>
          </p:cNvSpPr>
          <p:nvPr/>
        </p:nvSpPr>
        <p:spPr>
          <a:xfrm>
            <a:off x="807068" y="1966506"/>
            <a:ext cx="8794131" cy="2584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dirty="0" smtClean="0">
                <a:solidFill>
                  <a:srgbClr val="FFC000"/>
                </a:solidFill>
                <a:latin typeface="Bahnschrift SemiBold" panose="020B0502040204020203" pitchFamily="34" charset="0"/>
              </a:rPr>
              <a:t>TÍTULO</a:t>
            </a:r>
            <a:endParaRPr lang="es-MX" sz="5400" dirty="0">
              <a:solidFill>
                <a:srgbClr val="FFC000"/>
              </a:solidFill>
              <a:latin typeface="Bahnschrift SemiBold" panose="020B0502040204020203" pitchFamily="34" charset="0"/>
            </a:endParaRPr>
          </a:p>
          <a:p>
            <a:r>
              <a:rPr lang="es-MX" sz="2800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DESCRIPCIÓN</a:t>
            </a:r>
            <a:r>
              <a:rPr lang="es-MX" sz="1800" dirty="0">
                <a:latin typeface="Bahnschrift SemiBold" panose="020B0502040204020203" pitchFamily="34" charset="0"/>
              </a:rPr>
              <a:t/>
            </a:r>
            <a:br>
              <a:rPr lang="es-MX" sz="1800" dirty="0">
                <a:latin typeface="Bahnschrift SemiBold" panose="020B0502040204020203" pitchFamily="34" charset="0"/>
              </a:rPr>
            </a:br>
            <a:endParaRPr lang="es-HN" sz="1800" dirty="0">
              <a:latin typeface="Bahnschrift SemiBold" panose="020B05020402040202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224" y="1966506"/>
            <a:ext cx="2611315" cy="23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9" y="2057714"/>
            <a:ext cx="1419000" cy="12933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01" y="2532977"/>
            <a:ext cx="1535100" cy="24185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761" y="2704381"/>
            <a:ext cx="993300" cy="3026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7400" y="2750000"/>
            <a:ext cx="877200" cy="13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6095" y="83805"/>
            <a:ext cx="1715700" cy="19658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205" y="2441190"/>
            <a:ext cx="1025550" cy="11575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7608" y="3957547"/>
            <a:ext cx="735300" cy="7372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979" y="4955752"/>
            <a:ext cx="1625400" cy="130626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9004" y="4217581"/>
            <a:ext cx="1786650" cy="17330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2130" y="966948"/>
            <a:ext cx="1470600" cy="137093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6623" y="3843485"/>
            <a:ext cx="1728600" cy="111226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36192" y="3151551"/>
            <a:ext cx="935250" cy="1383867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2586001" y="433599"/>
            <a:ext cx="49583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14"/>
              </a:rPr>
              <a:t>https://dircom.unah.edu.hn/recursos</a:t>
            </a:r>
            <a:r>
              <a:rPr lang="en-US" dirty="0" smtClean="0">
                <a:hlinkClick r:id="rId14"/>
              </a:rPr>
              <a:t>/</a:t>
            </a:r>
            <a:endParaRPr lang="en-US" dirty="0" smtClean="0"/>
          </a:p>
          <a:p>
            <a:endParaRPr lang="es-HN" dirty="0"/>
          </a:p>
          <a:p>
            <a:r>
              <a:rPr lang="es-HN" dirty="0" smtClean="0"/>
              <a:t>DESCARGUE LO SIGIENTE : </a:t>
            </a:r>
            <a:r>
              <a:rPr lang="en-US" b="1" cap="all" dirty="0"/>
              <a:t>LOGOS INSTITUCIONALES: FACULTADES</a:t>
            </a:r>
          </a:p>
          <a:p>
            <a:r>
              <a:rPr lang="en-US" u="sng" dirty="0">
                <a:hlinkClick r:id="rId15" tooltip="Descargar Quimica-y-Farmacia-color.png"/>
              </a:rPr>
              <a:t>Quimica-y-Farmacia-color.png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05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F39FBF-A349-410F-888B-4276B8C60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08720" cy="1325563"/>
          </a:xfrm>
        </p:spPr>
        <p:txBody>
          <a:bodyPr/>
          <a:lstStyle/>
          <a:p>
            <a:endParaRPr lang="es-419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38E518-D672-483B-9999-D2C1382F7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08720" cy="4351338"/>
          </a:xfrm>
        </p:spPr>
        <p:txBody>
          <a:bodyPr/>
          <a:lstStyle/>
          <a:p>
            <a:endParaRPr lang="es-419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CEB0A7F-FC02-4262-8E08-D5AB8FFB2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9314" y="1299527"/>
            <a:ext cx="2005965" cy="20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7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2C8E961-06D8-4D69-8910-BD41C2B3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009" y="943293"/>
            <a:ext cx="1348741" cy="1189355"/>
          </a:xfrm>
        </p:spPr>
        <p:txBody>
          <a:bodyPr/>
          <a:lstStyle/>
          <a:p>
            <a:endParaRPr lang="es-419" dirty="0"/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id="{42C8E961-06D8-4D69-8910-BD41C2B3359D}"/>
              </a:ext>
            </a:extLst>
          </p:cNvPr>
          <p:cNvSpPr>
            <a:spLocks noGrp="1"/>
          </p:cNvSpPr>
          <p:nvPr/>
        </p:nvSpPr>
        <p:spPr>
          <a:xfrm>
            <a:off x="5421630" y="2834322"/>
            <a:ext cx="1348741" cy="1189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4"/>
                </a:solidFill>
                <a:latin typeface="Futura Book" panose="020B0800000000000000" pitchFamily="34" charset="0"/>
                <a:ea typeface="+mj-ea"/>
                <a:cs typeface="+mj-cs"/>
              </a:defRPr>
            </a:lvl1pPr>
          </a:lstStyle>
          <a:p>
            <a:endParaRPr lang="es-419"/>
          </a:p>
        </p:txBody>
      </p:sp>
      <p:sp>
        <p:nvSpPr>
          <p:cNvPr id="6" name="Shape 74">
            <a:extLst>
              <a:ext uri="{FF2B5EF4-FFF2-40B4-BE49-F238E27FC236}">
                <a16:creationId xmlns:a16="http://schemas.microsoft.com/office/drawing/2014/main" id="{4EDCE610-3847-42B8-9852-B19332A69B7F}"/>
              </a:ext>
            </a:extLst>
          </p:cNvPr>
          <p:cNvSpPr txBox="1">
            <a:spLocks/>
          </p:cNvSpPr>
          <p:nvPr/>
        </p:nvSpPr>
        <p:spPr>
          <a:xfrm>
            <a:off x="3925477" y="2834322"/>
            <a:ext cx="4200606" cy="7848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419" dirty="0" smtClean="0">
                <a:latin typeface="DIN-Medium" pitchFamily="2" charset="0"/>
              </a:rPr>
              <a:t>ESCRIBA TÍTULO</a:t>
            </a:r>
            <a:endParaRPr lang="en" dirty="0">
              <a:latin typeface="DIN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68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3">
            <a:extLst>
              <a:ext uri="{FF2B5EF4-FFF2-40B4-BE49-F238E27FC236}">
                <a16:creationId xmlns:a16="http://schemas.microsoft.com/office/drawing/2014/main" id="{3E846B13-4049-409D-A4FE-6175A5AE9275}"/>
              </a:ext>
            </a:extLst>
          </p:cNvPr>
          <p:cNvSpPr txBox="1">
            <a:spLocks/>
          </p:cNvSpPr>
          <p:nvPr/>
        </p:nvSpPr>
        <p:spPr>
          <a:xfrm>
            <a:off x="2756177" y="1276538"/>
            <a:ext cx="7293300" cy="3293100"/>
          </a:xfrm>
          <a:prstGeom prst="rect">
            <a:avLst/>
          </a:prstGeom>
          <a:solidFill>
            <a:schemeClr val="accent4">
              <a:alpha val="40770"/>
            </a:schemeClr>
          </a:solidFill>
        </p:spPr>
        <p:txBody>
          <a:bodyPr vert="horz" lIns="91425" tIns="91425" rIns="91425" bIns="91425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dirty="0">
                <a:solidFill>
                  <a:srgbClr val="002060"/>
                </a:solidFill>
                <a:latin typeface="Futura Book" panose="020B0800000000000000" pitchFamily="34" charset="0"/>
              </a:rPr>
              <a:t>1</a:t>
            </a:r>
          </a:p>
          <a:p>
            <a:pPr>
              <a:spcBef>
                <a:spcPts val="0"/>
              </a:spcBef>
            </a:pPr>
            <a:r>
              <a:rPr lang="es-419" dirty="0">
                <a:solidFill>
                  <a:srgbClr val="002060"/>
                </a:solidFill>
                <a:latin typeface="Futura Book" panose="020B0800000000000000" pitchFamily="34" charset="0"/>
              </a:rPr>
              <a:t>Título</a:t>
            </a:r>
            <a:endParaRPr lang="en" dirty="0">
              <a:solidFill>
                <a:srgbClr val="002060"/>
              </a:solidFill>
              <a:latin typeface="Futura Book" panose="020B0800000000000000" pitchFamily="34" charset="0"/>
            </a:endParaRPr>
          </a:p>
        </p:txBody>
      </p:sp>
      <p:sp>
        <p:nvSpPr>
          <p:cNvPr id="5" name="Shape 74">
            <a:extLst>
              <a:ext uri="{FF2B5EF4-FFF2-40B4-BE49-F238E27FC236}">
                <a16:creationId xmlns:a16="http://schemas.microsoft.com/office/drawing/2014/main" id="{4EDCE610-3847-42B8-9852-B19332A69B7F}"/>
              </a:ext>
            </a:extLst>
          </p:cNvPr>
          <p:cNvSpPr txBox="1">
            <a:spLocks/>
          </p:cNvSpPr>
          <p:nvPr/>
        </p:nvSpPr>
        <p:spPr>
          <a:xfrm>
            <a:off x="5284727" y="4789575"/>
            <a:ext cx="2236200" cy="7848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419" dirty="0">
                <a:latin typeface="DIN-Medium" pitchFamily="2" charset="0"/>
              </a:rPr>
              <a:t>Descripción</a:t>
            </a:r>
            <a:endParaRPr lang="en" dirty="0">
              <a:latin typeface="DIN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7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8EFF79B-44B6-4468-8FE3-DCFA33B46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501621-378A-44A8-B71B-1D116272E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6556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17ED0CA-9548-4F52-904D-4CD84FB79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5209D4-0DC1-45AA-A2F7-113CE3C3F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9DFFECD-1A86-456C-AD96-E49C94BA0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49647"/>
          <a:stretch/>
        </p:blipFill>
        <p:spPr>
          <a:xfrm>
            <a:off x="8052434" y="0"/>
            <a:ext cx="413956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5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EC661FB-7251-4117-BFFC-44CBE3F7E0BF}"/>
              </a:ext>
            </a:extLst>
          </p:cNvPr>
          <p:cNvSpPr txBox="1">
            <a:spLocks/>
          </p:cNvSpPr>
          <p:nvPr/>
        </p:nvSpPr>
        <p:spPr>
          <a:xfrm>
            <a:off x="205783" y="2858053"/>
            <a:ext cx="5089448" cy="120859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Escriba </a:t>
            </a:r>
            <a:r>
              <a:rPr lang="es-MX" sz="3600" b="1" dirty="0" err="1" smtClean="0">
                <a:solidFill>
                  <a:schemeClr val="bg1"/>
                </a:solidFill>
                <a:latin typeface="Bahnschrift SemiBold" panose="020B0502040204020203" pitchFamily="34" charset="0"/>
              </a:rPr>
              <a:t>aqui</a:t>
            </a:r>
            <a:endParaRPr lang="es-HN" sz="24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A8764A2A-7795-4462-BF2C-8B3E33DA8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8D112627-75DC-4EE4-9122-55937178D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419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B7F769E-B22F-440A-A290-C4E2EA4C2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5373294"/>
              </p:ext>
            </p:extLst>
          </p:nvPr>
        </p:nvGraphicFramePr>
        <p:xfrm>
          <a:off x="3581400" y="80248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61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4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26</Words>
  <Application>Microsoft Office PowerPoint</Application>
  <PresentationFormat>Panorámica</PresentationFormat>
  <Paragraphs>15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Bahnschrift SemiBold</vt:lpstr>
      <vt:lpstr>Calibri</vt:lpstr>
      <vt:lpstr>Calibri Light</vt:lpstr>
      <vt:lpstr>DIN-LightAlternate</vt:lpstr>
      <vt:lpstr>DIN-Medium</vt:lpstr>
      <vt:lpstr>Futura Book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Leissy</dc:creator>
  <cp:lastModifiedBy>Leissy Ramos</cp:lastModifiedBy>
  <cp:revision>14</cp:revision>
  <dcterms:created xsi:type="dcterms:W3CDTF">2018-05-13T04:29:12Z</dcterms:created>
  <dcterms:modified xsi:type="dcterms:W3CDTF">2019-06-08T18:40:32Z</dcterms:modified>
</cp:coreProperties>
</file>